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Prostokąt zaokrąglony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506F-E51D-4237-BCF8-C39BF9EA48B8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009BBFA-4C9B-42E0-8801-82D3C98FD83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506F-E51D-4237-BCF8-C39BF9EA48B8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BBFA-4C9B-42E0-8801-82D3C98FD8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506F-E51D-4237-BCF8-C39BF9EA48B8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BBFA-4C9B-42E0-8801-82D3C98FD8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506F-E51D-4237-BCF8-C39BF9EA48B8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BBFA-4C9B-42E0-8801-82D3C98FD83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Prostokąt zaokrąglony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506F-E51D-4237-BCF8-C39BF9EA48B8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09BBFA-4C9B-42E0-8801-82D3C98FD8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506F-E51D-4237-BCF8-C39BF9EA48B8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BBFA-4C9B-42E0-8801-82D3C98FD83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506F-E51D-4237-BCF8-C39BF9EA48B8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BBFA-4C9B-42E0-8801-82D3C98FD83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506F-E51D-4237-BCF8-C39BF9EA48B8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BBFA-4C9B-42E0-8801-82D3C98FD8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506F-E51D-4237-BCF8-C39BF9EA48B8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BBFA-4C9B-42E0-8801-82D3C98FD83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Prostokąt zaokrąglony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506F-E51D-4237-BCF8-C39BF9EA48B8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9BBFA-4C9B-42E0-8801-82D3C98FD83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506F-E51D-4237-BCF8-C39BF9EA48B8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009BBFA-4C9B-42E0-8801-82D3C98FD83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Prostokąt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Prostokąt zaokrąglony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E5506F-E51D-4237-BCF8-C39BF9EA48B8}" type="datetimeFigureOut">
              <a:rPr lang="pl-PL" smtClean="0"/>
              <a:pPr/>
              <a:t>2020-03-26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009BBFA-4C9B-42E0-8801-82D3C98FD83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516632"/>
          </a:xfrm>
        </p:spPr>
        <p:txBody>
          <a:bodyPr/>
          <a:lstStyle/>
          <a:p>
            <a:r>
              <a:rPr lang="pl-PL" dirty="0" smtClean="0"/>
              <a:t>Kl.7a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Potęgowanie iloczynu i ilorazu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1282154"/>
          </a:xfrm>
        </p:spPr>
        <p:txBody>
          <a:bodyPr>
            <a:normAutofit/>
          </a:bodyPr>
          <a:lstStyle/>
          <a:p>
            <a:pPr algn="r"/>
            <a:r>
              <a:rPr lang="pl-PL" sz="2000" dirty="0" smtClean="0">
                <a:solidFill>
                  <a:schemeClr val="tx1"/>
                </a:solidFill>
              </a:rPr>
              <a:t>Temat </a:t>
            </a:r>
            <a:r>
              <a:rPr lang="pl-PL" sz="2000" dirty="0" smtClean="0">
                <a:solidFill>
                  <a:schemeClr val="tx1"/>
                </a:solidFill>
              </a:rPr>
              <a:t>: Potęgowanie </a:t>
            </a:r>
            <a:r>
              <a:rPr lang="pl-PL" sz="2000" dirty="0" smtClean="0">
                <a:solidFill>
                  <a:schemeClr val="tx1"/>
                </a:solidFill>
              </a:rPr>
              <a:t>iloczynu i ilorazu</a:t>
            </a:r>
            <a:r>
              <a:rPr lang="pl-PL" sz="2000" dirty="0" smtClean="0">
                <a:solidFill>
                  <a:schemeClr val="tx1"/>
                </a:solidFill>
              </a:rPr>
              <a:t>	                				                                                                     </a:t>
            </a:r>
            <a:r>
              <a:rPr lang="pl-PL" sz="2000" dirty="0" smtClean="0">
                <a:solidFill>
                  <a:schemeClr val="tx1"/>
                </a:solidFill>
              </a:rPr>
              <a:t>31</a:t>
            </a:r>
            <a:r>
              <a:rPr lang="pl-PL" sz="2000" dirty="0" smtClean="0">
                <a:solidFill>
                  <a:schemeClr val="tx1"/>
                </a:solidFill>
              </a:rPr>
              <a:t>.03.20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914400" y="1628800"/>
            <a:ext cx="7113984" cy="122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 smtClean="0">
                <a:latin typeface="+mj-lt"/>
                <a:ea typeface="+mj-ea"/>
                <a:cs typeface="+mj-cs"/>
              </a:rPr>
              <a:t>Korzystając z poprzednio poznanych wzorów wykonaj poniższe ćwiczenie.</a:t>
            </a:r>
          </a:p>
          <a:p>
            <a:pPr>
              <a:buNone/>
            </a:pPr>
            <a:r>
              <a:rPr lang="pl-PL" sz="1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Ćwiczenie zapisz w zeszycie.</a:t>
            </a:r>
          </a:p>
          <a:p>
            <a:pPr>
              <a:buNone/>
            </a:pPr>
            <a:endParaRPr lang="pl-PL" sz="1800" dirty="0" smtClean="0"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pl-PL" sz="1800" dirty="0" smtClean="0">
              <a:latin typeface="+mj-lt"/>
              <a:ea typeface="+mj-ea"/>
              <a:cs typeface="+mj-cs"/>
            </a:endParaRPr>
          </a:p>
          <a:p>
            <a:pPr>
              <a:buNone/>
            </a:pP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924944"/>
            <a:ext cx="547260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>
          <a:xfrm>
            <a:off x="323528" y="5157192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pl-PL" sz="1800" dirty="0" smtClean="0">
                <a:solidFill>
                  <a:srgbClr val="0070C0"/>
                </a:solidFill>
              </a:rPr>
              <a:t/>
            </a:r>
            <a:br>
              <a:rPr lang="pl-PL" sz="1800" dirty="0" smtClean="0">
                <a:solidFill>
                  <a:srgbClr val="0070C0"/>
                </a:solidFill>
              </a:rPr>
            </a:br>
            <a:r>
              <a:rPr lang="pl-PL" sz="1800" dirty="0" smtClean="0">
                <a:solidFill>
                  <a:srgbClr val="0070C0"/>
                </a:solidFill>
              </a:rPr>
              <a:t/>
            </a:r>
            <a:br>
              <a:rPr lang="pl-PL" sz="1800" dirty="0" smtClean="0">
                <a:solidFill>
                  <a:srgbClr val="0070C0"/>
                </a:solidFill>
              </a:rPr>
            </a:br>
            <a:r>
              <a:rPr lang="pl-PL" sz="1800" dirty="0" smtClean="0">
                <a:solidFill>
                  <a:srgbClr val="0070C0"/>
                </a:solidFill>
              </a:rPr>
              <a:t>Powyższe </a:t>
            </a:r>
            <a:r>
              <a:rPr lang="pl-PL" sz="1800" dirty="0" smtClean="0">
                <a:solidFill>
                  <a:srgbClr val="0070C0"/>
                </a:solidFill>
              </a:rPr>
              <a:t>przykłady zapisujecie do zeszytu.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sp>
        <p:nvSpPr>
          <p:cNvPr id="16" name="Symbol zastępczy zawartości 15"/>
          <p:cNvSpPr>
            <a:spLocks noGrp="1"/>
          </p:cNvSpPr>
          <p:nvPr>
            <p:ph sz="quarter" idx="2"/>
          </p:nvPr>
        </p:nvSpPr>
        <p:spPr>
          <a:xfrm>
            <a:off x="755576" y="2276872"/>
            <a:ext cx="6480720" cy="1656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Te wzory </a:t>
            </a:r>
            <a:r>
              <a:rPr lang="pl-PL" sz="1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i </a:t>
            </a:r>
            <a:r>
              <a:rPr lang="pl-PL" sz="1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zdania </a:t>
            </a:r>
            <a:r>
              <a:rPr lang="pl-PL" sz="1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,</a:t>
            </a:r>
            <a:r>
              <a:rPr lang="pl-PL" sz="1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które są </a:t>
            </a:r>
            <a:r>
              <a:rPr lang="pl-PL" sz="1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obok wzoru zapisujecie kolorem do zeszytu.</a:t>
            </a:r>
          </a:p>
          <a:p>
            <a:pPr>
              <a:buNone/>
            </a:pPr>
            <a:r>
              <a:rPr lang="pl-PL" sz="1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Wzory </a:t>
            </a:r>
            <a:r>
              <a:rPr lang="pl-PL" sz="1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trzeba umieć na pamięć !!!!</a:t>
            </a:r>
          </a:p>
          <a:p>
            <a:pPr>
              <a:buNone/>
            </a:pPr>
            <a:endParaRPr lang="pl-PL" sz="1800" dirty="0" smtClean="0">
              <a:solidFill>
                <a:srgbClr val="0070C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92696"/>
            <a:ext cx="4181723" cy="1309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3573016"/>
            <a:ext cx="4608512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403648" y="5661248"/>
            <a:ext cx="4526817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Oglądacie </a:t>
            </a:r>
            <a:r>
              <a:rPr lang="pl-PL" sz="16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film :</a:t>
            </a:r>
          </a:p>
          <a:p>
            <a:r>
              <a:rPr lang="pl-PL" dirty="0" smtClean="0"/>
              <a:t>https</a:t>
            </a:r>
            <a:r>
              <a:rPr lang="pl-PL" dirty="0" smtClean="0"/>
              <a:t>://www.youtube.com/watch?v=Y1yxV1qa4is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772400" cy="1152128"/>
          </a:xfrm>
        </p:spPr>
        <p:txBody>
          <a:bodyPr>
            <a:normAutofit fontScale="90000"/>
          </a:bodyPr>
          <a:lstStyle/>
          <a:p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Wykonujecie </a:t>
            </a:r>
            <a:r>
              <a:rPr lang="pl-PL" sz="2000" dirty="0" smtClean="0">
                <a:solidFill>
                  <a:schemeClr val="tx1"/>
                </a:solidFill>
              </a:rPr>
              <a:t>do zeszytu 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zad 1 </a:t>
            </a:r>
            <a:r>
              <a:rPr lang="pl-PL" sz="2000" dirty="0" err="1" smtClean="0">
                <a:solidFill>
                  <a:schemeClr val="tx1"/>
                </a:solidFill>
              </a:rPr>
              <a:t>str</a:t>
            </a:r>
            <a:r>
              <a:rPr lang="pl-PL" sz="2000" dirty="0" smtClean="0">
                <a:solidFill>
                  <a:schemeClr val="tx1"/>
                </a:solidFill>
              </a:rPr>
              <a:t> </a:t>
            </a:r>
            <a:r>
              <a:rPr lang="pl-PL" sz="2000" dirty="0" smtClean="0">
                <a:solidFill>
                  <a:schemeClr val="tx1"/>
                </a:solidFill>
              </a:rPr>
              <a:t>232</a:t>
            </a:r>
            <a:r>
              <a:rPr lang="pl-PL" sz="2000" dirty="0" smtClean="0">
                <a:solidFill>
                  <a:schemeClr val="tx1"/>
                </a:solidFill>
              </a:rPr>
              <a:t/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zad 2 </a:t>
            </a:r>
            <a:r>
              <a:rPr lang="pl-PL" sz="2000" dirty="0" err="1" smtClean="0">
                <a:solidFill>
                  <a:schemeClr val="tx1"/>
                </a:solidFill>
              </a:rPr>
              <a:t>str</a:t>
            </a:r>
            <a:r>
              <a:rPr lang="pl-PL" sz="2000" dirty="0" smtClean="0">
                <a:solidFill>
                  <a:schemeClr val="tx1"/>
                </a:solidFill>
              </a:rPr>
              <a:t> </a:t>
            </a:r>
            <a:r>
              <a:rPr lang="pl-PL" sz="2000" dirty="0" smtClean="0">
                <a:solidFill>
                  <a:schemeClr val="tx1"/>
                </a:solidFill>
              </a:rPr>
              <a:t>232</a:t>
            </a:r>
            <a:br>
              <a:rPr lang="pl-PL" sz="2000" dirty="0" smtClean="0">
                <a:solidFill>
                  <a:schemeClr val="tx1"/>
                </a:solidFill>
              </a:rPr>
            </a:br>
            <a:r>
              <a:rPr lang="pl-PL" sz="2000" dirty="0" smtClean="0">
                <a:solidFill>
                  <a:schemeClr val="tx1"/>
                </a:solidFill>
              </a:rPr>
              <a:t>zad 3 </a:t>
            </a:r>
            <a:r>
              <a:rPr lang="pl-PL" sz="2000" dirty="0" err="1" smtClean="0">
                <a:solidFill>
                  <a:schemeClr val="tx1"/>
                </a:solidFill>
              </a:rPr>
              <a:t>str</a:t>
            </a:r>
            <a:r>
              <a:rPr lang="pl-PL" sz="2000" dirty="0" smtClean="0">
                <a:solidFill>
                  <a:schemeClr val="tx1"/>
                </a:solidFill>
              </a:rPr>
              <a:t> 232 a- d</a:t>
            </a:r>
            <a:r>
              <a:rPr lang="pl-PL" sz="1600" dirty="0" smtClean="0">
                <a:solidFill>
                  <a:schemeClr val="tx1"/>
                </a:solidFill>
              </a:rPr>
              <a:t/>
            </a:r>
            <a:br>
              <a:rPr lang="pl-PL" sz="1600" dirty="0" smtClean="0">
                <a:solidFill>
                  <a:schemeClr val="tx1"/>
                </a:solidFill>
              </a:rPr>
            </a:br>
            <a:endParaRPr lang="pl-PL" sz="1600" dirty="0" smtClean="0">
              <a:solidFill>
                <a:schemeClr val="tx1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2286000" y="2924944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l-PL" dirty="0" smtClean="0"/>
              <a:t>Wykonane zadania przesyłacie na </a:t>
            </a:r>
            <a:r>
              <a:rPr lang="pl-PL" dirty="0" err="1" smtClean="0"/>
              <a:t>classroom</a:t>
            </a:r>
            <a:r>
              <a:rPr lang="pl-PL" dirty="0" smtClean="0"/>
              <a:t>, jeżeli ktoś nie ma to na maila.</a:t>
            </a:r>
          </a:p>
          <a:p>
            <a:pPr algn="ctr">
              <a:buNone/>
            </a:pPr>
            <a:r>
              <a:rPr lang="pl-PL" dirty="0" smtClean="0"/>
              <a:t>Powodzenia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pitał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Kapitał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</TotalTime>
  <Words>67</Words>
  <Application>Microsoft Office PowerPoint</Application>
  <PresentationFormat>Pokaz na ekranie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Kapitał</vt:lpstr>
      <vt:lpstr>Potęgowanie iloczynu i ilorazu</vt:lpstr>
      <vt:lpstr>Temat : Potęgowanie iloczynu i ilorazu                                                                                          31.03.20</vt:lpstr>
      <vt:lpstr>  Powyższe przykłady zapisujecie do zeszytu. </vt:lpstr>
      <vt:lpstr> Wykonujecie do zeszytu  zad 1 str 232 zad 2 str 232 zad 3 str 232 a- 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Potęgowanie potęgi</dc:title>
  <dc:creator>Gusia</dc:creator>
  <cp:lastModifiedBy>Gusia</cp:lastModifiedBy>
  <cp:revision>13</cp:revision>
  <dcterms:created xsi:type="dcterms:W3CDTF">2020-03-24T18:29:14Z</dcterms:created>
  <dcterms:modified xsi:type="dcterms:W3CDTF">2020-03-26T12:52:24Z</dcterms:modified>
</cp:coreProperties>
</file>