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9B9-0BDE-43E5-9929-C885BCC18EBE}" type="datetimeFigureOut">
              <a:rPr lang="pl-PL" smtClean="0"/>
              <a:t>30.12.2023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642-E298-492C-9613-88B041C97C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39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9B9-0BDE-43E5-9929-C885BCC18EBE}" type="datetimeFigureOut">
              <a:rPr lang="pl-PL" smtClean="0"/>
              <a:t>30.12.2023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642-E298-492C-9613-88B041C97C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757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9B9-0BDE-43E5-9929-C885BCC18EBE}" type="datetimeFigureOut">
              <a:rPr lang="pl-PL" smtClean="0"/>
              <a:t>30.12.2023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642-E298-492C-9613-88B041C97C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97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9B9-0BDE-43E5-9929-C885BCC18EBE}" type="datetimeFigureOut">
              <a:rPr lang="pl-PL" smtClean="0"/>
              <a:t>30.12.2023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642-E298-492C-9613-88B041C97C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6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9B9-0BDE-43E5-9929-C885BCC18EBE}" type="datetimeFigureOut">
              <a:rPr lang="pl-PL" smtClean="0"/>
              <a:t>30.12.2023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642-E298-492C-9613-88B041C97C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2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9B9-0BDE-43E5-9929-C885BCC18EBE}" type="datetimeFigureOut">
              <a:rPr lang="pl-PL" smtClean="0"/>
              <a:t>30.12.2023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642-E298-492C-9613-88B041C97C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395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9B9-0BDE-43E5-9929-C885BCC18EBE}" type="datetimeFigureOut">
              <a:rPr lang="pl-PL" smtClean="0"/>
              <a:t>30.12.2023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642-E298-492C-9613-88B041C97C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114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9B9-0BDE-43E5-9929-C885BCC18EBE}" type="datetimeFigureOut">
              <a:rPr lang="pl-PL" smtClean="0"/>
              <a:t>30.12.2023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642-E298-492C-9613-88B041C97C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57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9B9-0BDE-43E5-9929-C885BCC18EBE}" type="datetimeFigureOut">
              <a:rPr lang="pl-PL" smtClean="0"/>
              <a:t>30.12.2023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642-E298-492C-9613-88B041C97C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422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9B9-0BDE-43E5-9929-C885BCC18EBE}" type="datetimeFigureOut">
              <a:rPr lang="pl-PL" smtClean="0"/>
              <a:t>30.12.2023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642-E298-492C-9613-88B041C97C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3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9B9-0BDE-43E5-9929-C885BCC18EBE}" type="datetimeFigureOut">
              <a:rPr lang="pl-PL" smtClean="0"/>
              <a:t>30.12.2023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642-E298-492C-9613-88B041C97C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95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5E9B9-0BDE-43E5-9929-C885BCC18EBE}" type="datetimeFigureOut">
              <a:rPr lang="pl-PL" smtClean="0"/>
              <a:t>30.12.2023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64642-E298-492C-9613-88B041C97C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58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839788" y="422031"/>
            <a:ext cx="4716950" cy="1072661"/>
          </a:xfrm>
        </p:spPr>
        <p:txBody>
          <a:bodyPr/>
          <a:lstStyle/>
          <a:p>
            <a:pPr algn="ctr"/>
            <a:r>
              <a:rPr lang="pl-PL" b="1" i="1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  <a:t>ZAPROSZENIE </a:t>
            </a:r>
            <a:endParaRPr lang="pl-PL" b="1" i="1" u="sng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07469" y="422031"/>
            <a:ext cx="4853354" cy="5664427"/>
          </a:xfrm>
          <a:prstGeom prst="rect">
            <a:avLst/>
          </a:prstGeom>
        </p:spPr>
      </p:pic>
      <p:sp>
        <p:nvSpPr>
          <p:cNvPr id="10" name="Symbol zastępczy tekstu 9"/>
          <p:cNvSpPr>
            <a:spLocks noGrp="1"/>
          </p:cNvSpPr>
          <p:nvPr>
            <p:ph type="body" sz="half" idx="2"/>
          </p:nvPr>
        </p:nvSpPr>
        <p:spPr>
          <a:xfrm>
            <a:off x="386862" y="1793631"/>
            <a:ext cx="6418384" cy="4624754"/>
          </a:xfrm>
        </p:spPr>
        <p:txBody>
          <a:bodyPr>
            <a:noAutofit/>
          </a:bodyPr>
          <a:lstStyle/>
          <a:p>
            <a:r>
              <a:rPr lang="pl-PL" sz="1800" b="1" i="1" dirty="0" smtClean="0">
                <a:latin typeface="Trebuchet MS" panose="020B0603020202020204" pitchFamily="34" charset="0"/>
                <a:cs typeface="Mongolian Baiti" panose="03000500000000000000" pitchFamily="66" charset="0"/>
              </a:rPr>
              <a:t>Drodzy Rodzice i wszyscy Sympatycy </a:t>
            </a:r>
          </a:p>
          <a:p>
            <a:r>
              <a:rPr lang="pl-PL" sz="1800" b="1" i="1" dirty="0" smtClean="0">
                <a:latin typeface="Trebuchet MS" panose="020B0603020202020204" pitchFamily="34" charset="0"/>
                <a:cs typeface="Mongolian Baiti" panose="03000500000000000000" pitchFamily="66" charset="0"/>
              </a:rPr>
              <a:t>naszej Szkoły,</a:t>
            </a:r>
          </a:p>
          <a:p>
            <a:pPr algn="ctr"/>
            <a:endParaRPr lang="pl-PL" sz="1800" b="1" i="1" dirty="0" smtClean="0">
              <a:latin typeface="Trebuchet MS" panose="020B0603020202020204" pitchFamily="34" charset="0"/>
              <a:cs typeface="Mongolian Baiti" panose="03000500000000000000" pitchFamily="66" charset="0"/>
            </a:endParaRPr>
          </a:p>
          <a:p>
            <a:pPr algn="ctr"/>
            <a:r>
              <a:rPr lang="pl-PL" sz="1800" b="1" dirty="0">
                <a:latin typeface="Trebuchet MS" panose="020B0603020202020204" pitchFamily="34" charset="0"/>
                <a:cs typeface="Mongolian Baiti" panose="03000500000000000000" pitchFamily="66" charset="0"/>
              </a:rPr>
              <a:t>m</a:t>
            </a:r>
            <a:r>
              <a:rPr lang="pl-PL" sz="1800" b="1" dirty="0" smtClean="0">
                <a:latin typeface="Trebuchet MS" panose="020B0603020202020204" pitchFamily="34" charset="0"/>
                <a:cs typeface="Mongolian Baiti" panose="03000500000000000000" pitchFamily="66" charset="0"/>
              </a:rPr>
              <a:t>amy zaszczyt zaprosić Państwa </a:t>
            </a:r>
          </a:p>
          <a:p>
            <a:pPr algn="ctr"/>
            <a:r>
              <a:rPr lang="pl-PL" sz="1800" b="1" dirty="0" smtClean="0">
                <a:latin typeface="Trebuchet MS" panose="020B0603020202020204" pitchFamily="34" charset="0"/>
                <a:cs typeface="Mongolian Baiti" panose="03000500000000000000" pitchFamily="66" charset="0"/>
              </a:rPr>
              <a:t>na przedstawienie </a:t>
            </a:r>
            <a:r>
              <a:rPr lang="pl-PL" sz="1800" b="1" dirty="0" smtClean="0">
                <a:solidFill>
                  <a:srgbClr val="FF0000"/>
                </a:solidFill>
                <a:latin typeface="Trebuchet MS" panose="020B0603020202020204" pitchFamily="34" charset="0"/>
                <a:cs typeface="Mongolian Baiti" panose="03000500000000000000" pitchFamily="66" charset="0"/>
              </a:rPr>
              <a:t>„Opowieść wigilijna” .</a:t>
            </a:r>
          </a:p>
          <a:p>
            <a:pPr algn="ctr"/>
            <a:endParaRPr lang="pl-PL" sz="1800" b="1" dirty="0">
              <a:latin typeface="Trebuchet MS" panose="020B0603020202020204" pitchFamily="34" charset="0"/>
              <a:cs typeface="Mongolian Baiti" panose="03000500000000000000" pitchFamily="66" charset="0"/>
            </a:endParaRPr>
          </a:p>
          <a:p>
            <a:pPr algn="ctr"/>
            <a:r>
              <a:rPr lang="pl-PL" sz="1800" b="1" dirty="0" smtClean="0">
                <a:latin typeface="Trebuchet MS" panose="020B0603020202020204" pitchFamily="34" charset="0"/>
                <a:cs typeface="Mongolian Baiti" panose="03000500000000000000" pitchFamily="66" charset="0"/>
              </a:rPr>
              <a:t>Świąteczny spektakl odbędzie się w najbliższą środę </a:t>
            </a:r>
          </a:p>
          <a:p>
            <a:pPr algn="ctr"/>
            <a:r>
              <a:rPr lang="pl-PL" sz="1800" b="1" u="sng" dirty="0" smtClean="0">
                <a:solidFill>
                  <a:srgbClr val="FF0000"/>
                </a:solidFill>
                <a:latin typeface="Trebuchet MS" panose="020B0603020202020204" pitchFamily="34" charset="0"/>
                <a:cs typeface="Mongolian Baiti" panose="03000500000000000000" pitchFamily="66" charset="0"/>
              </a:rPr>
              <a:t>3 stycznia 2024 r.</a:t>
            </a:r>
          </a:p>
          <a:p>
            <a:pPr algn="ctr"/>
            <a:r>
              <a:rPr lang="pl-PL" sz="1800" b="1" dirty="0" smtClean="0">
                <a:latin typeface="Trebuchet MS" panose="020B0603020202020204" pitchFamily="34" charset="0"/>
                <a:cs typeface="Mongolian Baiti" panose="03000500000000000000" pitchFamily="66" charset="0"/>
              </a:rPr>
              <a:t>o godz.16.30 na </a:t>
            </a:r>
            <a:r>
              <a:rPr lang="pl-PL" sz="1800" b="1" dirty="0">
                <a:latin typeface="Trebuchet MS" panose="020B0603020202020204" pitchFamily="34" charset="0"/>
                <a:cs typeface="Mongolian Baiti" panose="03000500000000000000" pitchFamily="66" charset="0"/>
              </a:rPr>
              <a:t>s</a:t>
            </a:r>
            <a:r>
              <a:rPr lang="pl-PL" sz="1800" b="1" dirty="0" smtClean="0">
                <a:latin typeface="Trebuchet MS" panose="020B0603020202020204" pitchFamily="34" charset="0"/>
                <a:cs typeface="Mongolian Baiti" panose="03000500000000000000" pitchFamily="66" charset="0"/>
              </a:rPr>
              <a:t>ali gimnastycznej.</a:t>
            </a:r>
            <a:endParaRPr lang="pl-PL" sz="1800" b="1" dirty="0">
              <a:latin typeface="Trebuchet MS" panose="020B0603020202020204" pitchFamily="34" charset="0"/>
              <a:cs typeface="Mongolian Baiti" panose="03000500000000000000" pitchFamily="66" charset="0"/>
            </a:endParaRPr>
          </a:p>
          <a:p>
            <a:endParaRPr lang="pl-PL" sz="1800" b="1" dirty="0" smtClean="0">
              <a:latin typeface="Trebuchet MS" panose="020B0603020202020204" pitchFamily="34" charset="0"/>
              <a:cs typeface="Mongolian Baiti" panose="03000500000000000000" pitchFamily="66" charset="0"/>
            </a:endParaRPr>
          </a:p>
          <a:p>
            <a:pPr algn="r"/>
            <a:r>
              <a:rPr lang="pl-PL" sz="1800" b="1" dirty="0">
                <a:latin typeface="Trebuchet MS" panose="020B0603020202020204" pitchFamily="34" charset="0"/>
                <a:cs typeface="Mongolian Baiti" panose="03000500000000000000" pitchFamily="66" charset="0"/>
              </a:rPr>
              <a:t> </a:t>
            </a:r>
            <a:r>
              <a:rPr lang="pl-PL" sz="1800" b="1" dirty="0" smtClean="0">
                <a:latin typeface="Trebuchet MS" panose="020B0603020202020204" pitchFamily="34" charset="0"/>
                <a:cs typeface="Mongolian Baiti" panose="03000500000000000000" pitchFamily="66" charset="0"/>
              </a:rPr>
              <a:t>  Uczniowie Szkolnego Koła Teatralnego </a:t>
            </a:r>
          </a:p>
          <a:p>
            <a:pPr algn="r"/>
            <a:r>
              <a:rPr lang="pl-PL" sz="1800" b="1" dirty="0" smtClean="0">
                <a:latin typeface="Trebuchet MS" panose="020B0603020202020204" pitchFamily="34" charset="0"/>
                <a:cs typeface="Mongolian Baiti" panose="03000500000000000000" pitchFamily="66" charset="0"/>
              </a:rPr>
              <a:t>oraz Chóru Szkolnego</a:t>
            </a:r>
          </a:p>
          <a:p>
            <a:pPr algn="r"/>
            <a:r>
              <a:rPr lang="pl-PL" sz="1800" b="1" dirty="0" smtClean="0">
                <a:latin typeface="Trebuchet MS" panose="020B0603020202020204" pitchFamily="34" charset="0"/>
                <a:cs typeface="Mongolian Baiti" panose="03000500000000000000" pitchFamily="66" charset="0"/>
              </a:rPr>
              <a:t> </a:t>
            </a:r>
            <a:endParaRPr lang="pl-PL" sz="1800" b="1" dirty="0">
              <a:latin typeface="Trebuchet MS" panose="020B0603020202020204" pitchFamily="34" charset="0"/>
              <a:cs typeface="Mongolian Baiti" panose="03000500000000000000" pitchFamily="66" charset="0"/>
            </a:endParaRP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920" y="1165470"/>
            <a:ext cx="2208621" cy="125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861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</Words>
  <Application>Microsoft Office PowerPoint</Application>
  <PresentationFormat>Panoramiczny</PresentationFormat>
  <Paragraphs>14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Mongolian Baiti</vt:lpstr>
      <vt:lpstr>Trebuchet MS</vt:lpstr>
      <vt:lpstr>Motyw pakietu Office</vt:lpstr>
      <vt:lpstr>ZAPROSZENIE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ZAPROSZENIE</dc:title>
  <dc:creator>Anna Król</dc:creator>
  <cp:lastModifiedBy>Anna Król</cp:lastModifiedBy>
  <cp:revision>5</cp:revision>
  <dcterms:created xsi:type="dcterms:W3CDTF">2023-12-30T19:25:24Z</dcterms:created>
  <dcterms:modified xsi:type="dcterms:W3CDTF">2023-12-30T19:53:01Z</dcterms:modified>
</cp:coreProperties>
</file>